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7B17-006A-40DA-A2CB-B52D199CCFEE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C4A6-6206-4DCB-96FE-553107567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3120010" cy="2176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002"/>
                <a:gridCol w="624002"/>
                <a:gridCol w="624002"/>
                <a:gridCol w="624002"/>
                <a:gridCol w="624002"/>
              </a:tblGrid>
              <a:tr h="725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92080" y="2060848"/>
          <a:ext cx="3120009" cy="138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003"/>
                <a:gridCol w="1040003"/>
                <a:gridCol w="1040003"/>
              </a:tblGrid>
              <a:tr h="691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9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39752" y="4437112"/>
          <a:ext cx="5184576" cy="115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92080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16632"/>
            <a:ext cx="83561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Какая часть прямоугольника закрашена </a:t>
            </a:r>
            <a:b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каждом рисунке?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524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195736" y="1844824"/>
            <a:ext cx="4392488" cy="43924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4"/>
          </p:cNvCxnSpPr>
          <p:nvPr/>
        </p:nvCxnSpPr>
        <p:spPr>
          <a:xfrm>
            <a:off x="4391980" y="1844824"/>
            <a:ext cx="0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  <a:endCxn id="3" idx="6"/>
          </p:cNvCxnSpPr>
          <p:nvPr/>
        </p:nvCxnSpPr>
        <p:spPr>
          <a:xfrm>
            <a:off x="2195736" y="404106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1"/>
            <a:endCxn id="3" idx="5"/>
          </p:cNvCxnSpPr>
          <p:nvPr/>
        </p:nvCxnSpPr>
        <p:spPr>
          <a:xfrm>
            <a:off x="2839001" y="2488089"/>
            <a:ext cx="3105958" cy="3105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3"/>
            <a:endCxn id="3" idx="7"/>
          </p:cNvCxnSpPr>
          <p:nvPr/>
        </p:nvCxnSpPr>
        <p:spPr>
          <a:xfrm flipV="1">
            <a:off x="2839001" y="2488089"/>
            <a:ext cx="3105958" cy="3105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525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397000"/>
          <a:ext cx="7344816" cy="2536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1268028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lToT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268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V="1">
            <a:off x="683568" y="1412776"/>
            <a:ext cx="1872208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83568" y="2636912"/>
            <a:ext cx="1872208" cy="1296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156176" y="2636912"/>
            <a:ext cx="1872208" cy="1296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15616" y="1844824"/>
          <a:ext cx="1300336" cy="3359202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9832" y="2060848"/>
            <a:ext cx="49685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Числитель </a:t>
            </a:r>
            <a:r>
              <a:rPr lang="ru-RU" sz="2800" dirty="0" smtClean="0"/>
              <a:t>(сколько частей взяли)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4048792">
            <a:off x="2467232" y="2265138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99792" y="4221088"/>
            <a:ext cx="4968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Знаменатель </a:t>
            </a:r>
            <a:r>
              <a:rPr lang="ru-RU" sz="2800" dirty="0" smtClean="0"/>
              <a:t>(</a:t>
            </a:r>
            <a:r>
              <a:rPr lang="ru-RU" sz="2800" dirty="0" smtClean="0"/>
              <a:t>на </a:t>
            </a:r>
            <a:r>
              <a:rPr lang="ru-RU" sz="2800" dirty="0" smtClean="0"/>
              <a:t>сколько равных частей разделили целое)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6764432">
            <a:off x="2326669" y="4232169"/>
            <a:ext cx="288032" cy="631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771800" y="3140968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Черта дроби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5400000">
            <a:off x="2451646" y="3389114"/>
            <a:ext cx="249147" cy="472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48680"/>
            <a:ext cx="6756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Обыкновенная дробь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532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4920208" cy="433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052"/>
                <a:gridCol w="1230052"/>
                <a:gridCol w="1230052"/>
                <a:gridCol w="1230052"/>
              </a:tblGrid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Слайд 1</vt:lpstr>
      <vt:lpstr>№ 524</vt:lpstr>
      <vt:lpstr>№ 525</vt:lpstr>
      <vt:lpstr>Слайд 4</vt:lpstr>
      <vt:lpstr>№ 532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3</dc:creator>
  <cp:lastModifiedBy>Ученик 3</cp:lastModifiedBy>
  <cp:revision>9</cp:revision>
  <dcterms:created xsi:type="dcterms:W3CDTF">2013-01-10T12:49:09Z</dcterms:created>
  <dcterms:modified xsi:type="dcterms:W3CDTF">2013-01-10T14:17:42Z</dcterms:modified>
</cp:coreProperties>
</file>